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66" r:id="rId4"/>
    <p:sldId id="267" r:id="rId5"/>
    <p:sldId id="268" r:id="rId6"/>
    <p:sldId id="269" r:id="rId7"/>
    <p:sldId id="271" r:id="rId8"/>
    <p:sldId id="275" r:id="rId9"/>
    <p:sldId id="276" r:id="rId10"/>
    <p:sldId id="272" r:id="rId11"/>
    <p:sldId id="273" r:id="rId12"/>
    <p:sldId id="277" r:id="rId13"/>
    <p:sldId id="274" r:id="rId14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5BB6E-CFE2-4C0D-8AC5-9BCF40084497}" v="83" dt="2026-02-17T22:35:31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82" d="100"/>
          <a:sy n="82" d="100"/>
        </p:scale>
        <p:origin x="792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ofia Vallejo Oviedo" userId="d7cfd150bc1e9eb1" providerId="LiveId" clId="{023F2DEA-B39C-40FC-9165-C8CD660974DD}"/>
    <pc:docChg chg="undo custSel addSld delSld modSld sldOrd">
      <pc:chgData name="Laura Sofia Vallejo Oviedo" userId="d7cfd150bc1e9eb1" providerId="LiveId" clId="{023F2DEA-B39C-40FC-9165-C8CD660974DD}" dt="2026-02-17T22:35:44.647" v="436" actId="14100"/>
      <pc:docMkLst>
        <pc:docMk/>
      </pc:docMkLst>
      <pc:sldChg chg="addSp delSp modSp mod">
        <pc:chgData name="Laura Sofia Vallejo Oviedo" userId="d7cfd150bc1e9eb1" providerId="LiveId" clId="{023F2DEA-B39C-40FC-9165-C8CD660974DD}" dt="2026-02-17T21:36:00.265" v="108" actId="255"/>
        <pc:sldMkLst>
          <pc:docMk/>
          <pc:sldMk cId="1799348469" sldId="258"/>
        </pc:sldMkLst>
        <pc:spChg chg="add mod">
          <ac:chgData name="Laura Sofia Vallejo Oviedo" userId="d7cfd150bc1e9eb1" providerId="LiveId" clId="{023F2DEA-B39C-40FC-9165-C8CD660974DD}" dt="2026-02-17T21:36:00.265" v="108" actId="255"/>
          <ac:spMkLst>
            <pc:docMk/>
            <pc:sldMk cId="1799348469" sldId="258"/>
            <ac:spMk id="2" creationId="{EF8B09E0-64F3-6FB1-9E3F-A7B722C5F05B}"/>
          </ac:spMkLst>
        </pc:spChg>
        <pc:spChg chg="add">
          <ac:chgData name="Laura Sofia Vallejo Oviedo" userId="d7cfd150bc1e9eb1" providerId="LiveId" clId="{023F2DEA-B39C-40FC-9165-C8CD660974DD}" dt="2026-02-17T21:34:32.798" v="97"/>
          <ac:spMkLst>
            <pc:docMk/>
            <pc:sldMk cId="1799348469" sldId="258"/>
            <ac:spMk id="3" creationId="{ABD37C36-5BDE-D281-7FC0-E7F75C65F94C}"/>
          </ac:spMkLst>
        </pc:spChg>
        <pc:spChg chg="mod">
          <ac:chgData name="Laura Sofia Vallejo Oviedo" userId="d7cfd150bc1e9eb1" providerId="LiveId" clId="{023F2DEA-B39C-40FC-9165-C8CD660974DD}" dt="2026-02-16T21:51:26.972" v="3" actId="2711"/>
          <ac:spMkLst>
            <pc:docMk/>
            <pc:sldMk cId="1799348469" sldId="258"/>
            <ac:spMk id="4" creationId="{6426AD1C-EB46-B3B4-F592-3534909521C9}"/>
          </ac:spMkLst>
        </pc:spChg>
        <pc:picChg chg="del">
          <ac:chgData name="Laura Sofia Vallejo Oviedo" userId="d7cfd150bc1e9eb1" providerId="LiveId" clId="{023F2DEA-B39C-40FC-9165-C8CD660974DD}" dt="2026-02-16T21:49:56.658" v="0" actId="478"/>
          <ac:picMkLst>
            <pc:docMk/>
            <pc:sldMk cId="1799348469" sldId="258"/>
            <ac:picMk id="5" creationId="{5C479D31-C004-206F-2F36-665634FB7EB2}"/>
          </ac:picMkLst>
        </pc:picChg>
        <pc:picChg chg="add mod">
          <ac:chgData name="Laura Sofia Vallejo Oviedo" userId="d7cfd150bc1e9eb1" providerId="LiveId" clId="{023F2DEA-B39C-40FC-9165-C8CD660974DD}" dt="2026-02-17T21:35:23.548" v="104" actId="1440"/>
          <ac:picMkLst>
            <pc:docMk/>
            <pc:sldMk cId="1799348469" sldId="258"/>
            <ac:picMk id="5" creationId="{B972E8FD-9987-66EA-829D-55245CA62E6E}"/>
          </ac:picMkLst>
        </pc:picChg>
      </pc:sldChg>
      <pc:sldChg chg="addSp delSp modSp add mod">
        <pc:chgData name="Laura Sofia Vallejo Oviedo" userId="d7cfd150bc1e9eb1" providerId="LiveId" clId="{023F2DEA-B39C-40FC-9165-C8CD660974DD}" dt="2026-02-17T22:31:26.541" v="384" actId="207"/>
        <pc:sldMkLst>
          <pc:docMk/>
          <pc:sldMk cId="3850630434" sldId="264"/>
        </pc:sldMkLst>
        <pc:spChg chg="del mod">
          <ac:chgData name="Laura Sofia Vallejo Oviedo" userId="d7cfd150bc1e9eb1" providerId="LiveId" clId="{023F2DEA-B39C-40FC-9165-C8CD660974DD}" dt="2026-02-17T22:30:00.583" v="370" actId="478"/>
          <ac:spMkLst>
            <pc:docMk/>
            <pc:sldMk cId="3850630434" sldId="264"/>
            <ac:spMk id="2" creationId="{45124B0D-75A2-4377-8870-74246CD51834}"/>
          </ac:spMkLst>
        </pc:spChg>
        <pc:spChg chg="add mod">
          <ac:chgData name="Laura Sofia Vallejo Oviedo" userId="d7cfd150bc1e9eb1" providerId="LiveId" clId="{023F2DEA-B39C-40FC-9165-C8CD660974DD}" dt="2026-02-17T22:31:21.015" v="383" actId="207"/>
          <ac:spMkLst>
            <pc:docMk/>
            <pc:sldMk cId="3850630434" sldId="264"/>
            <ac:spMk id="3" creationId="{44344CBF-7772-D911-A408-9F9D294E59A0}"/>
          </ac:spMkLst>
        </pc:spChg>
        <pc:spChg chg="add mod">
          <ac:chgData name="Laura Sofia Vallejo Oviedo" userId="d7cfd150bc1e9eb1" providerId="LiveId" clId="{023F2DEA-B39C-40FC-9165-C8CD660974DD}" dt="2026-02-17T22:31:15.386" v="382" actId="207"/>
          <ac:spMkLst>
            <pc:docMk/>
            <pc:sldMk cId="3850630434" sldId="264"/>
            <ac:spMk id="4" creationId="{4B0E082A-E682-1434-F703-8A52FCB4E38D}"/>
          </ac:spMkLst>
        </pc:spChg>
        <pc:spChg chg="add mod">
          <ac:chgData name="Laura Sofia Vallejo Oviedo" userId="d7cfd150bc1e9eb1" providerId="LiveId" clId="{023F2DEA-B39C-40FC-9165-C8CD660974DD}" dt="2026-02-17T22:31:26.541" v="384" actId="207"/>
          <ac:spMkLst>
            <pc:docMk/>
            <pc:sldMk cId="3850630434" sldId="264"/>
            <ac:spMk id="5" creationId="{A6B6851A-7EF8-4C0A-6C11-8FC8A2C37B88}"/>
          </ac:spMkLst>
        </pc:spChg>
        <pc:spChg chg="add mod">
          <ac:chgData name="Laura Sofia Vallejo Oviedo" userId="d7cfd150bc1e9eb1" providerId="LiveId" clId="{023F2DEA-B39C-40FC-9165-C8CD660974DD}" dt="2026-02-17T22:30:32.375" v="375" actId="14100"/>
          <ac:spMkLst>
            <pc:docMk/>
            <pc:sldMk cId="3850630434" sldId="264"/>
            <ac:spMk id="7" creationId="{4B699BB1-D805-2763-2A24-8DF22F377E6E}"/>
          </ac:spMkLst>
        </pc:spChg>
        <pc:picChg chg="del">
          <ac:chgData name="Laura Sofia Vallejo Oviedo" userId="d7cfd150bc1e9eb1" providerId="LiveId" clId="{023F2DEA-B39C-40FC-9165-C8CD660974DD}" dt="2026-02-16T21:56:21.570" v="52" actId="478"/>
          <ac:picMkLst>
            <pc:docMk/>
            <pc:sldMk cId="3850630434" sldId="264"/>
            <ac:picMk id="4" creationId="{BFBC4934-10B1-0BAF-7A99-69EE184367E1}"/>
          </ac:picMkLst>
        </pc:picChg>
        <pc:picChg chg="del mod">
          <ac:chgData name="Laura Sofia Vallejo Oviedo" userId="d7cfd150bc1e9eb1" providerId="LiveId" clId="{023F2DEA-B39C-40FC-9165-C8CD660974DD}" dt="2026-02-16T21:56:19.591" v="51" actId="478"/>
          <ac:picMkLst>
            <pc:docMk/>
            <pc:sldMk cId="3850630434" sldId="264"/>
            <ac:picMk id="8" creationId="{C59437FF-1BC3-E027-3A06-0F6649DF6214}"/>
          </ac:picMkLst>
        </pc:picChg>
      </pc:sldChg>
      <pc:sldChg chg="addSp delSp modSp add del mod">
        <pc:chgData name="Laura Sofia Vallejo Oviedo" userId="d7cfd150bc1e9eb1" providerId="LiveId" clId="{023F2DEA-B39C-40FC-9165-C8CD660974DD}" dt="2026-02-17T22:31:04.182" v="380" actId="2696"/>
        <pc:sldMkLst>
          <pc:docMk/>
          <pc:sldMk cId="169951982" sldId="265"/>
        </pc:sldMkLst>
        <pc:spChg chg="del">
          <ac:chgData name="Laura Sofia Vallejo Oviedo" userId="d7cfd150bc1e9eb1" providerId="LiveId" clId="{023F2DEA-B39C-40FC-9165-C8CD660974DD}" dt="2026-02-17T21:46:56.547" v="112" actId="478"/>
          <ac:spMkLst>
            <pc:docMk/>
            <pc:sldMk cId="169951982" sldId="265"/>
            <ac:spMk id="2" creationId="{84E312EB-8621-67E4-D435-09AFD92BBE65}"/>
          </ac:spMkLst>
        </pc:spChg>
        <pc:spChg chg="add del mod">
          <ac:chgData name="Laura Sofia Vallejo Oviedo" userId="d7cfd150bc1e9eb1" providerId="LiveId" clId="{023F2DEA-B39C-40FC-9165-C8CD660974DD}" dt="2026-02-17T21:48:09.052" v="123" actId="478"/>
          <ac:spMkLst>
            <pc:docMk/>
            <pc:sldMk cId="169951982" sldId="265"/>
            <ac:spMk id="4" creationId="{C89F19F3-4387-5989-30DC-25C8636435D2}"/>
          </ac:spMkLst>
        </pc:spChg>
        <pc:spChg chg="add mod">
          <ac:chgData name="Laura Sofia Vallejo Oviedo" userId="d7cfd150bc1e9eb1" providerId="LiveId" clId="{023F2DEA-B39C-40FC-9165-C8CD660974DD}" dt="2026-02-17T21:47:41.650" v="121" actId="14100"/>
          <ac:spMkLst>
            <pc:docMk/>
            <pc:sldMk cId="169951982" sldId="265"/>
            <ac:spMk id="6" creationId="{A635C0FF-D601-8631-CE4A-AAADA64D48E3}"/>
          </ac:spMkLst>
        </pc:spChg>
        <pc:spChg chg="add del">
          <ac:chgData name="Laura Sofia Vallejo Oviedo" userId="d7cfd150bc1e9eb1" providerId="LiveId" clId="{023F2DEA-B39C-40FC-9165-C8CD660974DD}" dt="2026-02-17T21:48:56.393" v="127" actId="478"/>
          <ac:spMkLst>
            <pc:docMk/>
            <pc:sldMk cId="169951982" sldId="265"/>
            <ac:spMk id="8" creationId="{919CC8C9-D74A-E5DA-67ED-F2AA856C8C6E}"/>
          </ac:spMkLst>
        </pc:spChg>
        <pc:spChg chg="add del">
          <ac:chgData name="Laura Sofia Vallejo Oviedo" userId="d7cfd150bc1e9eb1" providerId="LiveId" clId="{023F2DEA-B39C-40FC-9165-C8CD660974DD}" dt="2026-02-17T21:48:53.565" v="126" actId="478"/>
          <ac:spMkLst>
            <pc:docMk/>
            <pc:sldMk cId="169951982" sldId="265"/>
            <ac:spMk id="10" creationId="{0A7AA663-2364-EEF9-0400-EC07CA3413B2}"/>
          </ac:spMkLst>
        </pc:spChg>
        <pc:spChg chg="add mod">
          <ac:chgData name="Laura Sofia Vallejo Oviedo" userId="d7cfd150bc1e9eb1" providerId="LiveId" clId="{023F2DEA-B39C-40FC-9165-C8CD660974DD}" dt="2026-02-17T21:50:05.422" v="143" actId="1076"/>
          <ac:spMkLst>
            <pc:docMk/>
            <pc:sldMk cId="169951982" sldId="265"/>
            <ac:spMk id="11" creationId="{CE68662E-7B96-D3BF-9A85-25654E22F472}"/>
          </ac:spMkLst>
        </pc:spChg>
        <pc:spChg chg="add mod">
          <ac:chgData name="Laura Sofia Vallejo Oviedo" userId="d7cfd150bc1e9eb1" providerId="LiveId" clId="{023F2DEA-B39C-40FC-9165-C8CD660974DD}" dt="2026-02-17T21:50:05.422" v="143" actId="1076"/>
          <ac:spMkLst>
            <pc:docMk/>
            <pc:sldMk cId="169951982" sldId="265"/>
            <ac:spMk id="12" creationId="{4A83C288-455D-4214-6B4D-1209C8CFFF59}"/>
          </ac:spMkLst>
        </pc:spChg>
        <pc:spChg chg="add mod">
          <ac:chgData name="Laura Sofia Vallejo Oviedo" userId="d7cfd150bc1e9eb1" providerId="LiveId" clId="{023F2DEA-B39C-40FC-9165-C8CD660974DD}" dt="2026-02-17T21:50:05.422" v="143" actId="1076"/>
          <ac:spMkLst>
            <pc:docMk/>
            <pc:sldMk cId="169951982" sldId="265"/>
            <ac:spMk id="13" creationId="{70AC8FC5-CC69-3E73-4456-987B2CA45E85}"/>
          </ac:spMkLst>
        </pc:spChg>
        <pc:spChg chg="add del">
          <ac:chgData name="Laura Sofia Vallejo Oviedo" userId="d7cfd150bc1e9eb1" providerId="LiveId" clId="{023F2DEA-B39C-40FC-9165-C8CD660974DD}" dt="2026-02-17T21:50:11.580" v="145" actId="22"/>
          <ac:spMkLst>
            <pc:docMk/>
            <pc:sldMk cId="169951982" sldId="265"/>
            <ac:spMk id="15" creationId="{15C51E0C-51E1-6468-4A38-83E48B54C327}"/>
          </ac:spMkLst>
        </pc:sp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430850377" sldId="265"/>
        </pc:sldMkLst>
      </pc:sldChg>
      <pc:sldChg chg="addSp delSp modSp add mod">
        <pc:chgData name="Laura Sofia Vallejo Oviedo" userId="d7cfd150bc1e9eb1" providerId="LiveId" clId="{023F2DEA-B39C-40FC-9165-C8CD660974DD}" dt="2026-02-17T22:31:44.541" v="387" actId="14100"/>
        <pc:sldMkLst>
          <pc:docMk/>
          <pc:sldMk cId="1317674229" sldId="266"/>
        </pc:sldMkLst>
        <pc:spChg chg="add mod">
          <ac:chgData name="Laura Sofia Vallejo Oviedo" userId="d7cfd150bc1e9eb1" providerId="LiveId" clId="{023F2DEA-B39C-40FC-9165-C8CD660974DD}" dt="2026-02-17T22:31:44.541" v="387" actId="14100"/>
          <ac:spMkLst>
            <pc:docMk/>
            <pc:sldMk cId="1317674229" sldId="266"/>
            <ac:spMk id="3" creationId="{2488689F-7CD8-11E3-C029-CCEFB937067F}"/>
          </ac:spMkLst>
        </pc:spChg>
        <pc:spChg chg="add del mod">
          <ac:chgData name="Laura Sofia Vallejo Oviedo" userId="d7cfd150bc1e9eb1" providerId="LiveId" clId="{023F2DEA-B39C-40FC-9165-C8CD660974DD}" dt="2026-02-17T21:52:34.572" v="162" actId="478"/>
          <ac:spMkLst>
            <pc:docMk/>
            <pc:sldMk cId="1317674229" sldId="266"/>
            <ac:spMk id="5" creationId="{3F6624C1-472B-4307-AF4B-D198C56C9E37}"/>
          </ac:spMkLst>
        </pc:spChg>
        <pc:spChg chg="del">
          <ac:chgData name="Laura Sofia Vallejo Oviedo" userId="d7cfd150bc1e9eb1" providerId="LiveId" clId="{023F2DEA-B39C-40FC-9165-C8CD660974DD}" dt="2026-02-17T21:50:36.428" v="148" actId="478"/>
          <ac:spMkLst>
            <pc:docMk/>
            <pc:sldMk cId="1317674229" sldId="266"/>
            <ac:spMk id="6" creationId="{10EBD5E7-239D-0351-93C5-671CD4D0DA11}"/>
          </ac:spMkLst>
        </pc:spChg>
        <pc:spChg chg="add del">
          <ac:chgData name="Laura Sofia Vallejo Oviedo" userId="d7cfd150bc1e9eb1" providerId="LiveId" clId="{023F2DEA-B39C-40FC-9165-C8CD660974DD}" dt="2026-02-17T21:52:15.071" v="161" actId="478"/>
          <ac:spMkLst>
            <pc:docMk/>
            <pc:sldMk cId="1317674229" sldId="266"/>
            <ac:spMk id="8" creationId="{AFCBBA71-690F-7EF1-57FB-72F5D2BAD98D}"/>
          </ac:spMkLst>
        </pc:spChg>
        <pc:spChg chg="add del">
          <ac:chgData name="Laura Sofia Vallejo Oviedo" userId="d7cfd150bc1e9eb1" providerId="LiveId" clId="{023F2DEA-B39C-40FC-9165-C8CD660974DD}" dt="2026-02-17T21:54:42.651" v="164" actId="478"/>
          <ac:spMkLst>
            <pc:docMk/>
            <pc:sldMk cId="1317674229" sldId="266"/>
            <ac:spMk id="10" creationId="{9E9775CB-67A5-E03B-3E1A-5E473D424B87}"/>
          </ac:spMkLst>
        </pc:spChg>
        <pc:spChg chg="del">
          <ac:chgData name="Laura Sofia Vallejo Oviedo" userId="d7cfd150bc1e9eb1" providerId="LiveId" clId="{023F2DEA-B39C-40FC-9165-C8CD660974DD}" dt="2026-02-17T21:50:29.468" v="147" actId="478"/>
          <ac:spMkLst>
            <pc:docMk/>
            <pc:sldMk cId="1317674229" sldId="266"/>
            <ac:spMk id="11" creationId="{66ABA82E-92E7-0C11-E124-7E0974C04D17}"/>
          </ac:spMkLst>
        </pc:spChg>
        <pc:spChg chg="del">
          <ac:chgData name="Laura Sofia Vallejo Oviedo" userId="d7cfd150bc1e9eb1" providerId="LiveId" clId="{023F2DEA-B39C-40FC-9165-C8CD660974DD}" dt="2026-02-17T21:50:29.468" v="147" actId="478"/>
          <ac:spMkLst>
            <pc:docMk/>
            <pc:sldMk cId="1317674229" sldId="266"/>
            <ac:spMk id="12" creationId="{2A966250-774D-2653-16B6-F3492100584A}"/>
          </ac:spMkLst>
        </pc:spChg>
        <pc:spChg chg="del">
          <ac:chgData name="Laura Sofia Vallejo Oviedo" userId="d7cfd150bc1e9eb1" providerId="LiveId" clId="{023F2DEA-B39C-40FC-9165-C8CD660974DD}" dt="2026-02-17T21:50:29.468" v="147" actId="478"/>
          <ac:spMkLst>
            <pc:docMk/>
            <pc:sldMk cId="1317674229" sldId="266"/>
            <ac:spMk id="13" creationId="{CF208023-7E7F-3497-A35E-1A26856F7725}"/>
          </ac:spMkLst>
        </pc:spChg>
        <pc:picChg chg="add mod modCrop">
          <ac:chgData name="Laura Sofia Vallejo Oviedo" userId="d7cfd150bc1e9eb1" providerId="LiveId" clId="{023F2DEA-B39C-40FC-9165-C8CD660974DD}" dt="2026-02-17T21:55:10.562" v="168" actId="732"/>
          <ac:picMkLst>
            <pc:docMk/>
            <pc:sldMk cId="1317674229" sldId="266"/>
            <ac:picMk id="15" creationId="{FDCA1CD1-010D-4442-95DF-C07FEB20162B}"/>
          </ac:picMkLst>
        </pc:pic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2444565037" sldId="266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853660245" sldId="267"/>
        </pc:sldMkLst>
      </pc:sldChg>
      <pc:sldChg chg="addSp delSp modSp add mod">
        <pc:chgData name="Laura Sofia Vallejo Oviedo" userId="d7cfd150bc1e9eb1" providerId="LiveId" clId="{023F2DEA-B39C-40FC-9165-C8CD660974DD}" dt="2026-02-17T22:32:24.993" v="396" actId="1076"/>
        <pc:sldMkLst>
          <pc:docMk/>
          <pc:sldMk cId="2109366595" sldId="267"/>
        </pc:sldMkLst>
        <pc:spChg chg="del">
          <ac:chgData name="Laura Sofia Vallejo Oviedo" userId="d7cfd150bc1e9eb1" providerId="LiveId" clId="{023F2DEA-B39C-40FC-9165-C8CD660974DD}" dt="2026-02-17T21:55:45.538" v="171" actId="478"/>
          <ac:spMkLst>
            <pc:docMk/>
            <pc:sldMk cId="2109366595" sldId="267"/>
            <ac:spMk id="3" creationId="{44877602-F694-127B-4955-F6A2D88C03CA}"/>
          </ac:spMkLst>
        </pc:spChg>
        <pc:spChg chg="add mod">
          <ac:chgData name="Laura Sofia Vallejo Oviedo" userId="d7cfd150bc1e9eb1" providerId="LiveId" clId="{023F2DEA-B39C-40FC-9165-C8CD660974DD}" dt="2026-02-17T22:32:02.728" v="390" actId="1076"/>
          <ac:spMkLst>
            <pc:docMk/>
            <pc:sldMk cId="2109366595" sldId="267"/>
            <ac:spMk id="4" creationId="{F89DFF3A-615E-4AAA-6201-ECEAEB98B78B}"/>
          </ac:spMkLst>
        </pc:spChg>
        <pc:spChg chg="add del mod">
          <ac:chgData name="Laura Sofia Vallejo Oviedo" userId="d7cfd150bc1e9eb1" providerId="LiveId" clId="{023F2DEA-B39C-40FC-9165-C8CD660974DD}" dt="2026-02-17T21:56:37.240" v="182" actId="478"/>
          <ac:spMkLst>
            <pc:docMk/>
            <pc:sldMk cId="2109366595" sldId="267"/>
            <ac:spMk id="6" creationId="{109EBD2C-61CA-176E-EB48-D81F5D6D11AB}"/>
          </ac:spMkLst>
        </pc:spChg>
        <pc:spChg chg="add del mod">
          <ac:chgData name="Laura Sofia Vallejo Oviedo" userId="d7cfd150bc1e9eb1" providerId="LiveId" clId="{023F2DEA-B39C-40FC-9165-C8CD660974DD}" dt="2026-02-17T21:57:09.943" v="187" actId="478"/>
          <ac:spMkLst>
            <pc:docMk/>
            <pc:sldMk cId="2109366595" sldId="267"/>
            <ac:spMk id="7" creationId="{BF34ADC3-C0EB-6150-F16D-1F4971218AA9}"/>
          </ac:spMkLst>
        </pc:spChg>
        <pc:spChg chg="add mod">
          <ac:chgData name="Laura Sofia Vallejo Oviedo" userId="d7cfd150bc1e9eb1" providerId="LiveId" clId="{023F2DEA-B39C-40FC-9165-C8CD660974DD}" dt="2026-02-17T22:32:23.234" v="395" actId="1076"/>
          <ac:spMkLst>
            <pc:docMk/>
            <pc:sldMk cId="2109366595" sldId="267"/>
            <ac:spMk id="8" creationId="{90CD9459-A855-0B9D-872B-27CA9B7D01AC}"/>
          </ac:spMkLst>
        </pc:spChg>
        <pc:picChg chg="del">
          <ac:chgData name="Laura Sofia Vallejo Oviedo" userId="d7cfd150bc1e9eb1" providerId="LiveId" clId="{023F2DEA-B39C-40FC-9165-C8CD660974DD}" dt="2026-02-17T21:55:43.626" v="170" actId="478"/>
          <ac:picMkLst>
            <pc:docMk/>
            <pc:sldMk cId="2109366595" sldId="267"/>
            <ac:picMk id="15" creationId="{ECCEC03B-6357-4F82-6EBA-363FE2CEA3CB}"/>
          </ac:picMkLst>
        </pc:picChg>
        <pc:picChg chg="add del mod">
          <ac:chgData name="Laura Sofia Vallejo Oviedo" userId="d7cfd150bc1e9eb1" providerId="LiveId" clId="{023F2DEA-B39C-40FC-9165-C8CD660974DD}" dt="2026-02-17T21:58:00.482" v="193" actId="478"/>
          <ac:picMkLst>
            <pc:docMk/>
            <pc:sldMk cId="2109366595" sldId="267"/>
            <ac:picMk id="2049" creationId="{B12A89DC-DFB5-3E51-90EC-B61E675FBFEC}"/>
          </ac:picMkLst>
        </pc:picChg>
        <pc:picChg chg="add mod">
          <ac:chgData name="Laura Sofia Vallejo Oviedo" userId="d7cfd150bc1e9eb1" providerId="LiveId" clId="{023F2DEA-B39C-40FC-9165-C8CD660974DD}" dt="2026-02-17T22:32:24.993" v="396" actId="1076"/>
          <ac:picMkLst>
            <pc:docMk/>
            <pc:sldMk cId="2109366595" sldId="267"/>
            <ac:picMk id="2051" creationId="{26D742DC-0234-FBA8-4CE2-22045FA865D0}"/>
          </ac:picMkLst>
        </pc:pic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633648153" sldId="268"/>
        </pc:sldMkLst>
      </pc:sldChg>
      <pc:sldChg chg="addSp delSp modSp add mod modClrScheme chgLayout">
        <pc:chgData name="Laura Sofia Vallejo Oviedo" userId="d7cfd150bc1e9eb1" providerId="LiveId" clId="{023F2DEA-B39C-40FC-9165-C8CD660974DD}" dt="2026-02-17T22:33:04.945" v="402" actId="1076"/>
        <pc:sldMkLst>
          <pc:docMk/>
          <pc:sldMk cId="2661788877" sldId="268"/>
        </pc:sldMkLst>
        <pc:spChg chg="add mod">
          <ac:chgData name="Laura Sofia Vallejo Oviedo" userId="d7cfd150bc1e9eb1" providerId="LiveId" clId="{023F2DEA-B39C-40FC-9165-C8CD660974DD}" dt="2026-02-17T22:33:04.945" v="402" actId="1076"/>
          <ac:spMkLst>
            <pc:docMk/>
            <pc:sldMk cId="2661788877" sldId="268"/>
            <ac:spMk id="2" creationId="{A9C4E959-7EF8-D07E-CC8A-0A50A8625693}"/>
          </ac:spMkLst>
        </pc:spChg>
        <pc:spChg chg="mod">
          <ac:chgData name="Laura Sofia Vallejo Oviedo" userId="d7cfd150bc1e9eb1" providerId="LiveId" clId="{023F2DEA-B39C-40FC-9165-C8CD660974DD}" dt="2026-02-17T22:32:39.284" v="397" actId="108"/>
          <ac:spMkLst>
            <pc:docMk/>
            <pc:sldMk cId="2661788877" sldId="268"/>
            <ac:spMk id="4" creationId="{94C41532-4108-26FB-72B0-743A2C729866}"/>
          </ac:spMkLst>
        </pc:spChg>
        <pc:spChg chg="del mod">
          <ac:chgData name="Laura Sofia Vallejo Oviedo" userId="d7cfd150bc1e9eb1" providerId="LiveId" clId="{023F2DEA-B39C-40FC-9165-C8CD660974DD}" dt="2026-02-17T22:33:01.437" v="401" actId="478"/>
          <ac:spMkLst>
            <pc:docMk/>
            <pc:sldMk cId="2661788877" sldId="268"/>
            <ac:spMk id="8" creationId="{F7D749F4-B89C-DB93-B651-03FDDD5F58AC}"/>
          </ac:spMkLst>
        </pc:spChg>
        <pc:picChg chg="del">
          <ac:chgData name="Laura Sofia Vallejo Oviedo" userId="d7cfd150bc1e9eb1" providerId="LiveId" clId="{023F2DEA-B39C-40FC-9165-C8CD660974DD}" dt="2026-02-17T22:00:55.539" v="203" actId="478"/>
          <ac:picMkLst>
            <pc:docMk/>
            <pc:sldMk cId="2661788877" sldId="268"/>
            <ac:picMk id="2051" creationId="{F06A0E30-E31F-3E5A-5FC7-B9F545B03CD4}"/>
          </ac:picMkLst>
        </pc:picChg>
        <pc:picChg chg="add mod">
          <ac:chgData name="Laura Sofia Vallejo Oviedo" userId="d7cfd150bc1e9eb1" providerId="LiveId" clId="{023F2DEA-B39C-40FC-9165-C8CD660974DD}" dt="2026-02-17T22:02:03.247" v="210" actId="26606"/>
          <ac:picMkLst>
            <pc:docMk/>
            <pc:sldMk cId="2661788877" sldId="268"/>
            <ac:picMk id="3074" creationId="{5210E0D4-FDA4-3D26-0DF7-EA7F2CE80281}"/>
          </ac:picMkLst>
        </pc:picChg>
      </pc:sldChg>
      <pc:sldChg chg="addSp delSp modSp add mod">
        <pc:chgData name="Laura Sofia Vallejo Oviedo" userId="d7cfd150bc1e9eb1" providerId="LiveId" clId="{023F2DEA-B39C-40FC-9165-C8CD660974DD}" dt="2026-02-17T22:21:22.852" v="346" actId="20577"/>
        <pc:sldMkLst>
          <pc:docMk/>
          <pc:sldMk cId="418894187" sldId="269"/>
        </pc:sldMkLst>
        <pc:spChg chg="add mod">
          <ac:chgData name="Laura Sofia Vallejo Oviedo" userId="d7cfd150bc1e9eb1" providerId="LiveId" clId="{023F2DEA-B39C-40FC-9165-C8CD660974DD}" dt="2026-02-17T22:21:22.852" v="346" actId="20577"/>
          <ac:spMkLst>
            <pc:docMk/>
            <pc:sldMk cId="418894187" sldId="269"/>
            <ac:spMk id="2" creationId="{5434686E-C795-92E2-E266-977E61D891F5}"/>
          </ac:spMkLst>
        </pc:spChg>
        <pc:spChg chg="mod">
          <ac:chgData name="Laura Sofia Vallejo Oviedo" userId="d7cfd150bc1e9eb1" providerId="LiveId" clId="{023F2DEA-B39C-40FC-9165-C8CD660974DD}" dt="2026-02-17T22:14:22.908" v="291" actId="27636"/>
          <ac:spMkLst>
            <pc:docMk/>
            <pc:sldMk cId="418894187" sldId="269"/>
            <ac:spMk id="4" creationId="{4B53C6AA-C884-A8E1-A99B-7EF303108AB4}"/>
          </ac:spMkLst>
        </pc:spChg>
        <pc:spChg chg="del mod">
          <ac:chgData name="Laura Sofia Vallejo Oviedo" userId="d7cfd150bc1e9eb1" providerId="LiveId" clId="{023F2DEA-B39C-40FC-9165-C8CD660974DD}" dt="2026-02-17T22:12:51.906" v="269" actId="478"/>
          <ac:spMkLst>
            <pc:docMk/>
            <pc:sldMk cId="418894187" sldId="269"/>
            <ac:spMk id="8" creationId="{8C2E5F3D-1358-0FB1-3746-DFF2CDAA3099}"/>
          </ac:spMkLst>
        </pc:spChg>
        <pc:picChg chg="add mod modCrop">
          <ac:chgData name="Laura Sofia Vallejo Oviedo" userId="d7cfd150bc1e9eb1" providerId="LiveId" clId="{023F2DEA-B39C-40FC-9165-C8CD660974DD}" dt="2026-02-17T22:17:29.909" v="305" actId="1076"/>
          <ac:picMkLst>
            <pc:docMk/>
            <pc:sldMk cId="418894187" sldId="269"/>
            <ac:picMk id="3" creationId="{88E68A74-42ED-F747-E6BC-CC337BCBC31C}"/>
          </ac:picMkLst>
        </pc:picChg>
        <pc:picChg chg="del">
          <ac:chgData name="Laura Sofia Vallejo Oviedo" userId="d7cfd150bc1e9eb1" providerId="LiveId" clId="{023F2DEA-B39C-40FC-9165-C8CD660974DD}" dt="2026-02-17T22:03:20.448" v="221" actId="478"/>
          <ac:picMkLst>
            <pc:docMk/>
            <pc:sldMk cId="418894187" sldId="269"/>
            <ac:picMk id="3074" creationId="{B06CFBA9-D21D-48D8-41A7-D25287EDDE84}"/>
          </ac:picMkLst>
        </pc:picChg>
        <pc:picChg chg="add del mod">
          <ac:chgData name="Laura Sofia Vallejo Oviedo" userId="d7cfd150bc1e9eb1" providerId="LiveId" clId="{023F2DEA-B39C-40FC-9165-C8CD660974DD}" dt="2026-02-17T22:10:34.745" v="241" actId="478"/>
          <ac:picMkLst>
            <pc:docMk/>
            <pc:sldMk cId="418894187" sldId="269"/>
            <ac:picMk id="4098" creationId="{4460FBD5-64DC-79C5-F263-979D8CD6313A}"/>
          </ac:picMkLst>
        </pc:picChg>
        <pc:picChg chg="add del mod">
          <ac:chgData name="Laura Sofia Vallejo Oviedo" userId="d7cfd150bc1e9eb1" providerId="LiveId" clId="{023F2DEA-B39C-40FC-9165-C8CD660974DD}" dt="2026-02-17T22:14:25.542" v="292" actId="478"/>
          <ac:picMkLst>
            <pc:docMk/>
            <pc:sldMk cId="418894187" sldId="269"/>
            <ac:picMk id="4099" creationId="{D9F021CC-E943-F99A-01BC-676685125FB2}"/>
          </ac:picMkLst>
        </pc:pic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192713670" sldId="269"/>
        </pc:sldMkLst>
      </pc:sldChg>
      <pc:sldChg chg="addSp delSp modSp add mod ord">
        <pc:chgData name="Laura Sofia Vallejo Oviedo" userId="d7cfd150bc1e9eb1" providerId="LiveId" clId="{023F2DEA-B39C-40FC-9165-C8CD660974DD}" dt="2026-02-17T22:34:54.385" v="428" actId="1076"/>
        <pc:sldMkLst>
          <pc:docMk/>
          <pc:sldMk cId="1846623001" sldId="270"/>
        </pc:sldMkLst>
        <pc:spChg chg="add mod">
          <ac:chgData name="Laura Sofia Vallejo Oviedo" userId="d7cfd150bc1e9eb1" providerId="LiveId" clId="{023F2DEA-B39C-40FC-9165-C8CD660974DD}" dt="2026-02-17T22:34:52.137" v="427" actId="14100"/>
          <ac:spMkLst>
            <pc:docMk/>
            <pc:sldMk cId="1846623001" sldId="270"/>
            <ac:spMk id="2" creationId="{EBD8D06E-B560-5B5E-9B85-52CE05DA8780}"/>
          </ac:spMkLst>
        </pc:spChg>
        <pc:spChg chg="del mod">
          <ac:chgData name="Laura Sofia Vallejo Oviedo" userId="d7cfd150bc1e9eb1" providerId="LiveId" clId="{023F2DEA-B39C-40FC-9165-C8CD660974DD}" dt="2026-02-17T22:34:00.033" v="411" actId="478"/>
          <ac:spMkLst>
            <pc:docMk/>
            <pc:sldMk cId="1846623001" sldId="270"/>
            <ac:spMk id="8" creationId="{7777DE12-E6EA-7942-B84F-8A820B0EFCD6}"/>
          </ac:spMkLst>
        </pc:spChg>
        <pc:picChg chg="mod">
          <ac:chgData name="Laura Sofia Vallejo Oviedo" userId="d7cfd150bc1e9eb1" providerId="LiveId" clId="{023F2DEA-B39C-40FC-9165-C8CD660974DD}" dt="2026-02-17T22:34:54.385" v="428" actId="1076"/>
          <ac:picMkLst>
            <pc:docMk/>
            <pc:sldMk cId="1846623001" sldId="270"/>
            <ac:picMk id="4098" creationId="{09055938-C8F8-6CAA-BD4B-29F66FFFBB2D}"/>
          </ac:picMkLst>
        </pc:pic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905850520" sldId="270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303157467" sldId="271"/>
        </pc:sldMkLst>
      </pc:sldChg>
      <pc:sldChg chg="addSp delSp modSp add mod">
        <pc:chgData name="Laura Sofia Vallejo Oviedo" userId="d7cfd150bc1e9eb1" providerId="LiveId" clId="{023F2DEA-B39C-40FC-9165-C8CD660974DD}" dt="2026-02-17T22:35:44.647" v="436" actId="14100"/>
        <pc:sldMkLst>
          <pc:docMk/>
          <pc:sldMk cId="3739966024" sldId="271"/>
        </pc:sldMkLst>
        <pc:spChg chg="add mod">
          <ac:chgData name="Laura Sofia Vallejo Oviedo" userId="d7cfd150bc1e9eb1" providerId="LiveId" clId="{023F2DEA-B39C-40FC-9165-C8CD660974DD}" dt="2026-02-17T22:35:44.647" v="436" actId="14100"/>
          <ac:spMkLst>
            <pc:docMk/>
            <pc:sldMk cId="3739966024" sldId="271"/>
            <ac:spMk id="2" creationId="{68B99DAC-B61D-33B1-C3ED-EC15FB9CB051}"/>
          </ac:spMkLst>
        </pc:spChg>
        <pc:spChg chg="mod">
          <ac:chgData name="Laura Sofia Vallejo Oviedo" userId="d7cfd150bc1e9eb1" providerId="LiveId" clId="{023F2DEA-B39C-40FC-9165-C8CD660974DD}" dt="2026-02-17T22:20:53.971" v="341" actId="20577"/>
          <ac:spMkLst>
            <pc:docMk/>
            <pc:sldMk cId="3739966024" sldId="271"/>
            <ac:spMk id="4" creationId="{388B03A0-F3A8-1CD1-7F1D-23E417926615}"/>
          </ac:spMkLst>
        </pc:spChg>
        <pc:spChg chg="del mod">
          <ac:chgData name="Laura Sofia Vallejo Oviedo" userId="d7cfd150bc1e9eb1" providerId="LiveId" clId="{023F2DEA-B39C-40FC-9165-C8CD660974DD}" dt="2026-02-17T22:35:12.206" v="430" actId="478"/>
          <ac:spMkLst>
            <pc:docMk/>
            <pc:sldMk cId="3739966024" sldId="271"/>
            <ac:spMk id="8" creationId="{5B511BE7-0F93-43BD-AE45-2937BC0C3A33}"/>
          </ac:spMkLst>
        </pc:spChg>
        <pc:picChg chg="del">
          <ac:chgData name="Laura Sofia Vallejo Oviedo" userId="d7cfd150bc1e9eb1" providerId="LiveId" clId="{023F2DEA-B39C-40FC-9165-C8CD660974DD}" dt="2026-02-17T22:26:03.186" v="347" actId="478"/>
          <ac:picMkLst>
            <pc:docMk/>
            <pc:sldMk cId="3739966024" sldId="271"/>
            <ac:picMk id="4098" creationId="{4414B6EE-AC35-3A21-A6D8-E724D2A2F6EC}"/>
          </ac:picMkLst>
        </pc:picChg>
        <pc:picChg chg="add mod">
          <ac:chgData name="Laura Sofia Vallejo Oviedo" userId="d7cfd150bc1e9eb1" providerId="LiveId" clId="{023F2DEA-B39C-40FC-9165-C8CD660974DD}" dt="2026-02-17T22:26:38.738" v="357" actId="1076"/>
          <ac:picMkLst>
            <pc:docMk/>
            <pc:sldMk cId="3739966024" sldId="271"/>
            <ac:picMk id="5121" creationId="{277C5BFD-C2DF-9FB2-3E73-B7272778FEB8}"/>
          </ac:picMkLst>
        </pc:picChg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563148541" sldId="272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048849346" sldId="273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638862619" sldId="274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106383732" sldId="275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814029424" sldId="276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548924627" sldId="277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2173406832" sldId="278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099061239" sldId="279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906782969" sldId="280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3145455034" sldId="281"/>
        </pc:sldMkLst>
      </pc:sldChg>
      <pc:sldChg chg="del">
        <pc:chgData name="Laura Sofia Vallejo Oviedo" userId="d7cfd150bc1e9eb1" providerId="LiveId" clId="{023F2DEA-B39C-40FC-9165-C8CD660974DD}" dt="2026-02-16T21:53:11.313" v="4" actId="47"/>
        <pc:sldMkLst>
          <pc:docMk/>
          <pc:sldMk cId="1677049991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C6E76-A51B-41F3-81A2-CA9E933AA382}" type="datetimeFigureOut">
              <a:rPr lang="es-CO" smtClean="0"/>
              <a:t>17/02/2026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CD0CE-DFEA-4A97-9BFF-2AD9E32551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50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17/02/2026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26AD1C-EB46-B3B4-F592-3534909521C9}"/>
              </a:ext>
            </a:extLst>
          </p:cNvPr>
          <p:cNvSpPr txBox="1"/>
          <p:nvPr/>
        </p:nvSpPr>
        <p:spPr>
          <a:xfrm>
            <a:off x="879613" y="1056094"/>
            <a:ext cx="3335182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Franklin Gothic Demi" panose="020B0703020102020204" pitchFamily="34" charset="0"/>
              </a:rPr>
              <a:t>SISTEMAS </a:t>
            </a:r>
            <a:r>
              <a:rPr lang="es-MX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DISTRIBUIDOS</a:t>
            </a:r>
          </a:p>
          <a:p>
            <a:pPr algn="ctr"/>
            <a:r>
              <a:rPr lang="es-MX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Docente : Jesús Ariel</a:t>
            </a:r>
          </a:p>
          <a:p>
            <a:pPr algn="ctr"/>
            <a:endParaRPr lang="es-MX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endParaRPr lang="es-MX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es-MX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Estudiantes:</a:t>
            </a:r>
          </a:p>
          <a:p>
            <a:pPr algn="ctr"/>
            <a:r>
              <a:rPr lang="es-MX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Julian Guerra </a:t>
            </a:r>
          </a:p>
          <a:p>
            <a:pPr algn="ctr"/>
            <a:r>
              <a:rPr lang="es-MX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Edwin Menéndez </a:t>
            </a:r>
            <a:endParaRPr lang="es-MX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F8B09E0-64F3-6FB1-9E3F-A7B722C5F05B}"/>
              </a:ext>
            </a:extLst>
          </p:cNvPr>
          <p:cNvSpPr/>
          <p:nvPr/>
        </p:nvSpPr>
        <p:spPr>
          <a:xfrm>
            <a:off x="5382735" y="247613"/>
            <a:ext cx="6410787" cy="161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dirty="0">
                <a:latin typeface="Franklin Gothic Demi" panose="020B0703020102020204" pitchFamily="34" charset="0"/>
              </a:rPr>
              <a:t>Proyecto: </a:t>
            </a:r>
            <a:endParaRPr lang="en-US" sz="5000" dirty="0" smtClean="0">
              <a:latin typeface="Franklin Gothic Demi" panose="020B07030201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000" dirty="0" err="1" smtClean="0">
                <a:latin typeface="Franklin Gothic Demi" panose="020B0703020102020204" pitchFamily="34" charset="0"/>
              </a:rPr>
              <a:t>Tienda</a:t>
            </a:r>
            <a:r>
              <a:rPr lang="en-US" sz="4000" dirty="0" smtClean="0">
                <a:latin typeface="Franklin Gothic Demi" panose="020B0703020102020204" pitchFamily="34" charset="0"/>
              </a:rPr>
              <a:t> </a:t>
            </a:r>
            <a:r>
              <a:rPr lang="en-US" sz="4000" dirty="0">
                <a:latin typeface="Franklin Gothic Demi" panose="020B0703020102020204" pitchFamily="34" charset="0"/>
              </a:rPr>
              <a:t>Online de Pulpas de Fruta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BD37C36-5BDE-D281-7FC0-E7F75C65F9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72E8FD-9987-66EA-829D-55245CA6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29" y="2516230"/>
            <a:ext cx="4434600" cy="3741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Que hice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7752" y="1208315"/>
            <a:ext cx="5385501" cy="4525963"/>
          </a:xfrm>
        </p:spPr>
        <p:txBody>
          <a:bodyPr/>
          <a:lstStyle/>
          <a:p>
            <a:r>
              <a:rPr lang="es-MX" sz="2000" dirty="0" smtClean="0"/>
              <a:t>Realicé </a:t>
            </a:r>
            <a:r>
              <a:rPr lang="es-MX" sz="2000" dirty="0"/>
              <a:t>el proceso completo de </a:t>
            </a:r>
            <a:r>
              <a:rPr lang="es-MX" sz="2000" dirty="0" err="1"/>
              <a:t>Design</a:t>
            </a:r>
            <a:r>
              <a:rPr lang="es-MX" sz="2000" dirty="0"/>
              <a:t> </a:t>
            </a:r>
            <a:r>
              <a:rPr lang="es-MX" sz="2000" dirty="0" err="1"/>
              <a:t>Thinking</a:t>
            </a:r>
            <a:r>
              <a:rPr lang="es-MX" sz="2000" dirty="0"/>
              <a:t>, aplicando las cinco fases al proyecto de la tienda online de pulpas.</a:t>
            </a:r>
          </a:p>
          <a:p>
            <a:r>
              <a:rPr lang="es-MX" sz="2000" dirty="0"/>
              <a:t>Definí el alcance del proyecto utilizando la técnica </a:t>
            </a:r>
            <a:r>
              <a:rPr lang="es-MX" sz="2000" dirty="0" err="1"/>
              <a:t>MoSCoW</a:t>
            </a:r>
            <a:r>
              <a:rPr lang="es-MX" sz="2000" dirty="0"/>
              <a:t>, priorizando las funcionalidades esenciales del sistema</a:t>
            </a:r>
            <a:r>
              <a:rPr lang="es-MX" sz="2000" dirty="0" smtClean="0"/>
              <a:t>.</a:t>
            </a:r>
          </a:p>
          <a:p>
            <a:r>
              <a:rPr lang="es-MX" sz="2000" dirty="0" smtClean="0"/>
              <a:t>Estructura GitHub</a:t>
            </a:r>
          </a:p>
          <a:p>
            <a:r>
              <a:rPr lang="es-MX" sz="2000" dirty="0" err="1" smtClean="0"/>
              <a:t>Girhub</a:t>
            </a:r>
            <a:r>
              <a:rPr lang="es-MX" sz="2000" dirty="0" smtClean="0"/>
              <a:t> Para Documentos</a:t>
            </a:r>
            <a:endParaRPr lang="es-MX" sz="2000" dirty="0"/>
          </a:p>
          <a:p>
            <a:endParaRPr lang="en-US" sz="20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10" y="1208314"/>
            <a:ext cx="5385501" cy="4525963"/>
          </a:xfrm>
        </p:spPr>
        <p:txBody>
          <a:bodyPr/>
          <a:lstStyle/>
          <a:p>
            <a:r>
              <a:rPr lang="es-MX" sz="2400" dirty="0"/>
              <a:t>Establecí las funcionalidades </a:t>
            </a:r>
            <a:r>
              <a:rPr lang="es-MX" sz="2400" dirty="0" err="1"/>
              <a:t>Must</a:t>
            </a:r>
            <a:r>
              <a:rPr lang="es-MX" sz="2400" dirty="0"/>
              <a:t> </a:t>
            </a:r>
            <a:r>
              <a:rPr lang="es-MX" sz="2400" dirty="0" err="1"/>
              <a:t>Have</a:t>
            </a:r>
            <a:r>
              <a:rPr lang="es-MX" sz="2400" dirty="0"/>
              <a:t>, </a:t>
            </a:r>
            <a:r>
              <a:rPr lang="es-MX" sz="2400" dirty="0" err="1"/>
              <a:t>Should</a:t>
            </a:r>
            <a:r>
              <a:rPr lang="es-MX" sz="2400" dirty="0"/>
              <a:t> </a:t>
            </a:r>
            <a:r>
              <a:rPr lang="es-MX" sz="2400" dirty="0" err="1"/>
              <a:t>Have</a:t>
            </a:r>
            <a:r>
              <a:rPr lang="es-MX" sz="2400" dirty="0"/>
              <a:t>, </a:t>
            </a:r>
            <a:r>
              <a:rPr lang="es-MX" sz="2400" dirty="0" err="1"/>
              <a:t>Could</a:t>
            </a:r>
            <a:r>
              <a:rPr lang="es-MX" sz="2400" dirty="0"/>
              <a:t> </a:t>
            </a:r>
            <a:r>
              <a:rPr lang="es-MX" sz="2400" dirty="0" err="1"/>
              <a:t>Have</a:t>
            </a:r>
            <a:r>
              <a:rPr lang="es-MX" sz="2400" dirty="0"/>
              <a:t> y </a:t>
            </a:r>
            <a:r>
              <a:rPr lang="es-MX" sz="2400" dirty="0" err="1"/>
              <a:t>Won’t</a:t>
            </a:r>
            <a:r>
              <a:rPr lang="es-MX" sz="2400" dirty="0"/>
              <a:t> </a:t>
            </a:r>
            <a:r>
              <a:rPr lang="es-MX" sz="2400" dirty="0" err="1"/>
              <a:t>Have</a:t>
            </a:r>
            <a:r>
              <a:rPr lang="es-MX" sz="2400" dirty="0"/>
              <a:t>.</a:t>
            </a:r>
          </a:p>
          <a:p>
            <a:r>
              <a:rPr lang="es-MX" sz="2400" dirty="0"/>
              <a:t>Definí el modelo inicial del flujo del sistema (registro, catálogo, carrito y generación de pedido vía WhatsApp).</a:t>
            </a:r>
          </a:p>
          <a:p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5" b="15646"/>
          <a:stretch/>
        </p:blipFill>
        <p:spPr>
          <a:xfrm>
            <a:off x="4039395" y="3891237"/>
            <a:ext cx="4703388" cy="27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22" y="313711"/>
            <a:ext cx="8786621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79" y="153340"/>
            <a:ext cx="10974230" cy="1143000"/>
          </a:xfrm>
        </p:spPr>
        <p:txBody>
          <a:bodyPr/>
          <a:lstStyle/>
          <a:p>
            <a:r>
              <a:rPr lang="es-MX" b="1" dirty="0"/>
              <a:t>¿Qué quedó pendiente?</a:t>
            </a:r>
            <a:br>
              <a:rPr lang="es-MX" b="1" dirty="0"/>
            </a:b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8254403" cy="2160037"/>
          </a:xfrm>
        </p:spPr>
        <p:txBody>
          <a:bodyPr/>
          <a:lstStyle/>
          <a:p>
            <a:r>
              <a:rPr lang="es-MX" sz="2400" dirty="0" smtClean="0"/>
              <a:t>Integración </a:t>
            </a:r>
            <a:r>
              <a:rPr lang="es-MX" sz="2400" dirty="0"/>
              <a:t>de los módulos de seguridad.</a:t>
            </a:r>
          </a:p>
          <a:p>
            <a:r>
              <a:rPr lang="es-MX" sz="2400" dirty="0"/>
              <a:t>Ajustes en la estructuración de algunos módulos funcionales.</a:t>
            </a:r>
          </a:p>
          <a:p>
            <a:r>
              <a:rPr lang="es-MX" sz="2400" dirty="0"/>
              <a:t>Revisión general de coherencia entre los requerimientos y el diseño del sistema.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84"/>
          <a:stretch/>
        </p:blipFill>
        <p:spPr>
          <a:xfrm>
            <a:off x="410547" y="3836237"/>
            <a:ext cx="11084768" cy="25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19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voy a hacer ahora?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80" y="1600200"/>
            <a:ext cx="6444264" cy="4525963"/>
          </a:xfrm>
        </p:spPr>
        <p:txBody>
          <a:bodyPr/>
          <a:lstStyle/>
          <a:p>
            <a:r>
              <a:rPr lang="es-MX" sz="2000" dirty="0"/>
              <a:t>Implementar los módulos de seguridad (validación de acceso, control de sesiones</a:t>
            </a:r>
            <a:r>
              <a:rPr lang="es-MX" sz="2000" dirty="0" smtClean="0"/>
              <a:t>).</a:t>
            </a:r>
            <a:endParaRPr lang="es-MX" sz="2000" dirty="0"/>
          </a:p>
          <a:p>
            <a:r>
              <a:rPr lang="es-MX" sz="2000" dirty="0"/>
              <a:t>Desarrollar el módulo de gestión de inventario</a:t>
            </a:r>
            <a:r>
              <a:rPr lang="es-MX" sz="2000" dirty="0" smtClean="0"/>
              <a:t>.</a:t>
            </a:r>
            <a:endParaRPr lang="es-MX" sz="2000" dirty="0"/>
          </a:p>
          <a:p>
            <a:r>
              <a:rPr lang="es-MX" sz="2000" dirty="0"/>
              <a:t>Implementar la gestión del carrito de compras con generación de factura</a:t>
            </a:r>
            <a:r>
              <a:rPr lang="es-MX" sz="2000" dirty="0" smtClean="0"/>
              <a:t>.</a:t>
            </a:r>
            <a:endParaRPr lang="es-MX" sz="2000" dirty="0"/>
          </a:p>
          <a:p>
            <a:r>
              <a:rPr lang="es-MX" sz="2000" dirty="0"/>
              <a:t>Desarrollar el módulo de gestión de ubicaciones de distribución para organizar los domicilios.</a:t>
            </a:r>
          </a:p>
          <a:p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8572"/>
          <a:stretch/>
        </p:blipFill>
        <p:spPr>
          <a:xfrm>
            <a:off x="6919546" y="1287624"/>
            <a:ext cx="4864256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4344CBF-7772-D911-A408-9F9D294E59A0}"/>
              </a:ext>
            </a:extLst>
          </p:cNvPr>
          <p:cNvSpPr/>
          <p:nvPr/>
        </p:nvSpPr>
        <p:spPr>
          <a:xfrm>
            <a:off x="1473301" y="3137338"/>
            <a:ext cx="1970689" cy="31531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tx1"/>
                </a:solidFill>
              </a:rPr>
              <a:t>Enfoque</a:t>
            </a:r>
          </a:p>
          <a:p>
            <a:endParaRPr lang="es-CO" b="1" dirty="0">
              <a:solidFill>
                <a:schemeClr val="tx1"/>
              </a:solidFill>
            </a:endParaRPr>
          </a:p>
          <a:p>
            <a:endParaRPr lang="es-CO" b="1" dirty="0">
              <a:solidFill>
                <a:schemeClr val="tx1"/>
              </a:solidFill>
            </a:endParaRPr>
          </a:p>
          <a:p>
            <a:r>
              <a:rPr lang="es-CO" dirty="0">
                <a:solidFill>
                  <a:schemeClr val="tx1"/>
                </a:solidFill>
              </a:rPr>
              <a:t>Priorizar lo esencial para entregar valor rápido.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0E082A-E682-1434-F703-8A52FCB4E38D}"/>
              </a:ext>
            </a:extLst>
          </p:cNvPr>
          <p:cNvSpPr/>
          <p:nvPr/>
        </p:nvSpPr>
        <p:spPr>
          <a:xfrm>
            <a:off x="4309978" y="2809584"/>
            <a:ext cx="1970689" cy="31531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b="1" dirty="0">
                <a:solidFill>
                  <a:schemeClr val="tx1"/>
                </a:solidFill>
              </a:rPr>
              <a:t>MVP primero</a:t>
            </a:r>
          </a:p>
          <a:p>
            <a:pPr algn="just"/>
            <a:endParaRPr lang="es-MX" b="1" dirty="0">
              <a:solidFill>
                <a:schemeClr val="tx1"/>
              </a:solidFill>
            </a:endParaRPr>
          </a:p>
          <a:p>
            <a:pPr algn="just"/>
            <a:r>
              <a:rPr lang="es-MX" dirty="0">
                <a:solidFill>
                  <a:schemeClr val="tx1"/>
                </a:solidFill>
              </a:rPr>
              <a:t>Construir un producto mínimo viable antes de funciones secundarias.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6B6851A-7EF8-4C0A-6C11-8FC8A2C37B88}"/>
              </a:ext>
            </a:extLst>
          </p:cNvPr>
          <p:cNvSpPr/>
          <p:nvPr/>
        </p:nvSpPr>
        <p:spPr>
          <a:xfrm>
            <a:off x="7146656" y="2987357"/>
            <a:ext cx="1970689" cy="31531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1"/>
                </a:solidFill>
              </a:rPr>
              <a:t>Iteración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Agregar mejoras según uso real y </a:t>
            </a:r>
            <a:r>
              <a:rPr lang="es-MX" dirty="0" err="1">
                <a:solidFill>
                  <a:schemeClr val="tx1"/>
                </a:solidFill>
              </a:rPr>
              <a:t>feedback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699BB1-D805-2763-2A24-8DF22F377E6E}"/>
              </a:ext>
            </a:extLst>
          </p:cNvPr>
          <p:cNvSpPr txBox="1"/>
          <p:nvPr/>
        </p:nvSpPr>
        <p:spPr>
          <a:xfrm>
            <a:off x="394138" y="717539"/>
            <a:ext cx="93557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5400" b="1" dirty="0">
                <a:latin typeface="Franklin Gothic Demi" panose="020B0703020102020204" pitchFamily="34" charset="0"/>
              </a:rPr>
              <a:t>Visión general: ¿Por qué </a:t>
            </a:r>
            <a:r>
              <a:rPr lang="es-MX" sz="5400" b="1" dirty="0" err="1">
                <a:latin typeface="Franklin Gothic Demi" panose="020B0703020102020204" pitchFamily="34" charset="0"/>
              </a:rPr>
              <a:t>MoSCoW</a:t>
            </a:r>
            <a:r>
              <a:rPr lang="es-MX" sz="5400" b="1" dirty="0">
                <a:latin typeface="Franklin Gothic Demi" panose="020B0703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063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BB1E-4716-3A82-8ADB-8C002DE8B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488689F-7CD8-11E3-C029-CCEFB937067F}"/>
              </a:ext>
            </a:extLst>
          </p:cNvPr>
          <p:cNvSpPr txBox="1"/>
          <p:nvPr/>
        </p:nvSpPr>
        <p:spPr>
          <a:xfrm>
            <a:off x="476907" y="503641"/>
            <a:ext cx="106693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5400" b="1" dirty="0" err="1">
                <a:latin typeface="Franklin Gothic Demi" panose="020B0703020102020204" pitchFamily="34" charset="0"/>
              </a:rPr>
              <a:t>Must</a:t>
            </a:r>
            <a:r>
              <a:rPr lang="es-MX" sz="5400" b="1" dirty="0">
                <a:latin typeface="Franklin Gothic Demi" panose="020B0703020102020204" pitchFamily="34" charset="0"/>
              </a:rPr>
              <a:t> </a:t>
            </a:r>
            <a:r>
              <a:rPr lang="es-MX" sz="5400" b="1" dirty="0" err="1">
                <a:latin typeface="Franklin Gothic Demi" panose="020B0703020102020204" pitchFamily="34" charset="0"/>
              </a:rPr>
              <a:t>Have</a:t>
            </a:r>
            <a:r>
              <a:rPr lang="es-MX" sz="5400" b="1" dirty="0">
                <a:latin typeface="Franklin Gothic Demi" panose="020B0703020102020204" pitchFamily="34" charset="0"/>
              </a:rPr>
              <a:t>: Registro e inicio de sesión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DCA1CD1-010D-4442-95DF-C07FEB20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2"/>
          <a:stretch>
            <a:fillRect/>
          </a:stretch>
        </p:blipFill>
        <p:spPr>
          <a:xfrm>
            <a:off x="2873536" y="1732443"/>
            <a:ext cx="6191636" cy="47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EAE57-3ACB-BEA4-8B43-A5AAA794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89DFF3A-615E-4AAA-6201-ECEAEB98B78B}"/>
              </a:ext>
            </a:extLst>
          </p:cNvPr>
          <p:cNvSpPr txBox="1"/>
          <p:nvPr/>
        </p:nvSpPr>
        <p:spPr>
          <a:xfrm>
            <a:off x="130066" y="564647"/>
            <a:ext cx="10212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5400" b="1" dirty="0" err="1">
                <a:latin typeface="Franklin Gothic Demi" panose="020B0703020102020204" pitchFamily="34" charset="0"/>
              </a:rPr>
              <a:t>Must</a:t>
            </a:r>
            <a:r>
              <a:rPr lang="es-MX" sz="5400" b="1" dirty="0">
                <a:latin typeface="Franklin Gothic Demi" panose="020B0703020102020204" pitchFamily="34" charset="0"/>
              </a:rPr>
              <a:t> </a:t>
            </a:r>
            <a:r>
              <a:rPr lang="es-MX" sz="5400" b="1" dirty="0" err="1">
                <a:latin typeface="Franklin Gothic Demi" panose="020B0703020102020204" pitchFamily="34" charset="0"/>
              </a:rPr>
              <a:t>Have</a:t>
            </a:r>
            <a:r>
              <a:rPr lang="es-MX" sz="5400" b="1" dirty="0">
                <a:latin typeface="Franklin Gothic Demi" panose="020B0703020102020204" pitchFamily="34" charset="0"/>
              </a:rPr>
              <a:t>: Catálogo de productos</a:t>
            </a:r>
          </a:p>
        </p:txBody>
      </p:sp>
      <p:sp>
        <p:nvSpPr>
          <p:cNvPr id="8" name="Flecha: pentágono 7">
            <a:extLst>
              <a:ext uri="{FF2B5EF4-FFF2-40B4-BE49-F238E27FC236}">
                <a16:creationId xmlns:a16="http://schemas.microsoft.com/office/drawing/2014/main" id="{90CD9459-A855-0B9D-872B-27CA9B7D01AC}"/>
              </a:ext>
            </a:extLst>
          </p:cNvPr>
          <p:cNvSpPr/>
          <p:nvPr/>
        </p:nvSpPr>
        <p:spPr>
          <a:xfrm>
            <a:off x="209415" y="3139514"/>
            <a:ext cx="3799489" cy="2333297"/>
          </a:xfrm>
          <a:prstGeom prst="homePlate">
            <a:avLst>
              <a:gd name="adj" fmla="val 270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s-MX" dirty="0">
                <a:solidFill>
                  <a:schemeClr val="tx1"/>
                </a:solidFill>
              </a:rPr>
              <a:t>Listado de pulpas con precio y disponibilidad de stock — núcleo del negocio para mostrar opciones y detalles básicos.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6D742DC-0234-FBA8-4CE2-22045FA8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123" y="2234349"/>
            <a:ext cx="3252158" cy="460935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6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E898-F7A7-B67D-A734-021633A6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4C41532-4108-26FB-72B0-743A2C729866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Franklin Gothic Demi" panose="020B0703020102020204" pitchFamily="34" charset="0"/>
              </a:rPr>
              <a:t>Must Have: Carro de </a:t>
            </a:r>
            <a:r>
              <a:rPr lang="en-US" sz="5400" b="1" dirty="0" err="1">
                <a:latin typeface="Franklin Gothic Demi" panose="020B0703020102020204" pitchFamily="34" charset="0"/>
              </a:rPr>
              <a:t>compras</a:t>
            </a:r>
            <a:endParaRPr lang="en-US" sz="5400" b="1" dirty="0">
              <a:latin typeface="Franklin Gothic Demi" panose="020B07030201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10E0D4-FDA4-3D26-0DF7-EA7F2CE8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409" y="2068014"/>
            <a:ext cx="5385501" cy="35903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112500"/>
          </a:effectLst>
          <a:extLst/>
        </p:spPr>
      </p:pic>
      <p:sp>
        <p:nvSpPr>
          <p:cNvPr id="2" name="Rectángulo: esquina doblada 1">
            <a:extLst>
              <a:ext uri="{FF2B5EF4-FFF2-40B4-BE49-F238E27FC236}">
                <a16:creationId xmlns:a16="http://schemas.microsoft.com/office/drawing/2014/main" id="{A9C4E959-7EF8-D07E-CC8A-0A50A8625693}"/>
              </a:ext>
            </a:extLst>
          </p:cNvPr>
          <p:cNvSpPr/>
          <p:nvPr/>
        </p:nvSpPr>
        <p:spPr>
          <a:xfrm>
            <a:off x="740979" y="2184153"/>
            <a:ext cx="3090041" cy="335805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Permite seleccionar, revisar y ajustar productos antes de confirmar la compra; punto central del flujo de conversión.</a:t>
            </a: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617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020B-8A4E-9B5F-9469-99FC4159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B53C6AA-C884-A8E1-A99B-7EF303108AB4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5400" b="1" dirty="0" err="1">
                <a:latin typeface="Franklin Gothic Demi" panose="020B0703020102020204" pitchFamily="34" charset="0"/>
              </a:rPr>
              <a:t>Should</a:t>
            </a:r>
            <a:r>
              <a:rPr lang="pt-BR" sz="5400" b="1" dirty="0">
                <a:latin typeface="Franklin Gothic Demi" panose="020B0703020102020204" pitchFamily="34" charset="0"/>
              </a:rPr>
              <a:t> </a:t>
            </a:r>
            <a:r>
              <a:rPr lang="pt-BR" sz="5400" b="1" dirty="0" err="1">
                <a:latin typeface="Franklin Gothic Demi" panose="020B0703020102020204" pitchFamily="34" charset="0"/>
              </a:rPr>
              <a:t>Have</a:t>
            </a:r>
            <a:r>
              <a:rPr lang="pt-BR" sz="5400" b="1" dirty="0">
                <a:latin typeface="Franklin Gothic Demi" panose="020B0703020102020204" pitchFamily="34" charset="0"/>
              </a:rPr>
              <a:t>: Historial de pedidos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434686E-C795-92E2-E266-977E61D891F5}"/>
              </a:ext>
            </a:extLst>
          </p:cNvPr>
          <p:cNvSpPr/>
          <p:nvPr/>
        </p:nvSpPr>
        <p:spPr>
          <a:xfrm>
            <a:off x="331076" y="1844162"/>
            <a:ext cx="4871545" cy="3547242"/>
          </a:xfrm>
          <a:prstGeom prst="roundRect">
            <a:avLst>
              <a:gd name="adj" fmla="val 281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24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Beneficio</a:t>
            </a:r>
            <a:r>
              <a:rPr lang="es-MX" sz="24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: </a:t>
            </a:r>
          </a:p>
          <a:p>
            <a:pPr algn="just"/>
            <a:r>
              <a:rPr lang="es-MX" sz="24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Permite consultar compras anteriores y repetir pedidos con facilidad.</a:t>
            </a:r>
          </a:p>
          <a:p>
            <a:pPr algn="just"/>
            <a:endParaRPr lang="es-MX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algn="just"/>
            <a:r>
              <a:rPr lang="es-MX" sz="24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Experiencia:</a:t>
            </a:r>
          </a:p>
          <a:p>
            <a:r>
              <a:rPr lang="es-MX" sz="24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Mejora la confianza y facilita reclamaciones o devoluciones.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E68A74-42ED-F747-E6BC-CC337BCB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8" t="10619" r="8128"/>
          <a:stretch>
            <a:fillRect/>
          </a:stretch>
        </p:blipFill>
        <p:spPr>
          <a:xfrm>
            <a:off x="6834070" y="1466595"/>
            <a:ext cx="3713062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FD921-E87C-60FD-40B0-9F2C49EA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8B03A0-F3A8-1CD1-7F1D-23E417926615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CO" sz="5400" b="1" dirty="0" err="1">
                <a:latin typeface="Franklin Gothic Demi" panose="020B0703020102020204" pitchFamily="34" charset="0"/>
              </a:rPr>
              <a:t>Could</a:t>
            </a:r>
            <a:r>
              <a:rPr lang="es-CO" sz="5400" b="1" dirty="0">
                <a:latin typeface="Franklin Gothic Demi" panose="020B0703020102020204" pitchFamily="34" charset="0"/>
              </a:rPr>
              <a:t> </a:t>
            </a:r>
            <a:r>
              <a:rPr lang="es-CO" sz="5400" b="1" dirty="0" err="1">
                <a:latin typeface="Franklin Gothic Demi" panose="020B0703020102020204" pitchFamily="34" charset="0"/>
              </a:rPr>
              <a:t>Have</a:t>
            </a:r>
            <a:r>
              <a:rPr lang="es-CO" sz="5400" b="1" dirty="0">
                <a:latin typeface="Franklin Gothic Demi" panose="020B0703020102020204" pitchFamily="34" charset="0"/>
              </a:rPr>
              <a:t>: </a:t>
            </a:r>
            <a:r>
              <a:rPr lang="es-MX" sz="5400" b="1" dirty="0">
                <a:latin typeface="Franklin Gothic Demi" panose="020B0703020102020204" pitchFamily="34" charset="0"/>
              </a:rPr>
              <a:t>Filtro por tipo de fruta</a:t>
            </a:r>
            <a:endParaRPr lang="en-US" sz="5400" b="1" dirty="0">
              <a:latin typeface="Franklin Gothic Demi" panose="020B0703020102020204" pitchFamily="34" charset="0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277C5BFD-C2DF-9FB2-3E73-B7272778F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3209" r="11246" b="5044"/>
          <a:stretch>
            <a:fillRect/>
          </a:stretch>
        </p:blipFill>
        <p:spPr bwMode="auto">
          <a:xfrm>
            <a:off x="6096794" y="1593722"/>
            <a:ext cx="2859056" cy="43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superiores, una redondeada y la otra cortada 1">
            <a:extLst>
              <a:ext uri="{FF2B5EF4-FFF2-40B4-BE49-F238E27FC236}">
                <a16:creationId xmlns:a16="http://schemas.microsoft.com/office/drawing/2014/main" id="{68B99DAC-B61D-33B1-C3ED-EC15FB9CB051}"/>
              </a:ext>
            </a:extLst>
          </p:cNvPr>
          <p:cNvSpPr/>
          <p:nvPr/>
        </p:nvSpPr>
        <p:spPr>
          <a:xfrm>
            <a:off x="378373" y="2676163"/>
            <a:ext cx="3799489" cy="2715644"/>
          </a:xfrm>
          <a:prstGeom prst="snipRoundRect">
            <a:avLst>
              <a:gd name="adj1" fmla="val 40953"/>
              <a:gd name="adj2" fmla="val 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2400">
                <a:solidFill>
                  <a:schemeClr val="tx1"/>
                </a:solidFill>
              </a:rPr>
              <a:t>Facilita la navegación y permite encontrar pulpas específicas más rápido.</a:t>
            </a:r>
          </a:p>
          <a:p>
            <a:pPr algn="just"/>
            <a:endParaRPr lang="es-MX" sz="2400">
              <a:solidFill>
                <a:schemeClr val="tx1"/>
              </a:solidFill>
            </a:endParaRPr>
          </a:p>
          <a:p>
            <a:pPr algn="just"/>
            <a:r>
              <a:rPr lang="es-MX" sz="2400">
                <a:solidFill>
                  <a:schemeClr val="tx1"/>
                </a:solidFill>
              </a:rPr>
              <a:t>mejora opcional para usabilidad.</a:t>
            </a:r>
            <a:endParaRPr lang="es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6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2" y="304716"/>
            <a:ext cx="9732872" cy="64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0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28" y="541175"/>
            <a:ext cx="9501599" cy="49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7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341</Words>
  <Application>Microsoft Office PowerPoint</Application>
  <PresentationFormat>Personalizado</PresentationFormat>
  <Paragraphs>52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Franklin Gothic Demi</vt:lpstr>
      <vt:lpstr>Franklin Gothic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 hice</vt:lpstr>
      <vt:lpstr>Presentación de PowerPoint</vt:lpstr>
      <vt:lpstr>¿Qué quedó pendiente? </vt:lpstr>
      <vt:lpstr>¿Qué voy a hacer ahora?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Julian andres garcia</cp:lastModifiedBy>
  <cp:revision>63</cp:revision>
  <dcterms:created xsi:type="dcterms:W3CDTF">2020-08-21T13:03:05Z</dcterms:created>
  <dcterms:modified xsi:type="dcterms:W3CDTF">2026-02-18T01:00:16Z</dcterms:modified>
</cp:coreProperties>
</file>